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64889F-3B94-443F-9E4F-213D99348DEF}" type="datetimeFigureOut">
              <a:rPr lang="en-AU" smtClean="0"/>
              <a:pPr/>
              <a:t>11/04/2012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E3C9D0-1AE2-4B48-A748-AA23F4B36A31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hschildstudies.wikispaces.com/" TargetMode="External"/><Relationship Id="rId2" Type="http://schemas.openxmlformats.org/officeDocument/2006/relationships/hyperlink" Target="Child%20Safety%20Resourc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U" dirty="0" smtClean="0"/>
              <a:t>Stage 1 Child Studies</a:t>
            </a:r>
            <a:br>
              <a:rPr lang="en-AU" dirty="0" smtClean="0"/>
            </a:br>
            <a:r>
              <a:rPr lang="en-AU" dirty="0" smtClean="0"/>
              <a:t>Task 2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AU" dirty="0" smtClean="0"/>
              <a:t>Investigation: Child Safety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Investigation basics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Based on research</a:t>
            </a:r>
          </a:p>
          <a:p>
            <a:r>
              <a:rPr lang="en-AU" u="sng" dirty="0" smtClean="0"/>
              <a:t>Primary sources </a:t>
            </a:r>
            <a:r>
              <a:rPr lang="en-AU" dirty="0" smtClean="0"/>
              <a:t>– interviews; surveys; blogs</a:t>
            </a:r>
          </a:p>
          <a:p>
            <a:r>
              <a:rPr lang="en-AU" u="sng" dirty="0" smtClean="0"/>
              <a:t>Secondary sources </a:t>
            </a:r>
            <a:r>
              <a:rPr lang="en-AU" dirty="0" smtClean="0"/>
              <a:t>– books, journals, </a:t>
            </a:r>
            <a:r>
              <a:rPr lang="en-AU" b="1" i="1" dirty="0" smtClean="0"/>
              <a:t>reliable</a:t>
            </a:r>
            <a:r>
              <a:rPr lang="en-AU" dirty="0" smtClean="0"/>
              <a:t> websites</a:t>
            </a:r>
          </a:p>
          <a:p>
            <a:r>
              <a:rPr lang="en-AU" dirty="0" smtClean="0"/>
              <a:t>600 words maximum</a:t>
            </a:r>
          </a:p>
          <a:p>
            <a:r>
              <a:rPr lang="en-AU" dirty="0" smtClean="0"/>
              <a:t>Include appendix with preliminary and primary research – validates your research</a:t>
            </a:r>
          </a:p>
          <a:p>
            <a:r>
              <a:rPr lang="en-AU" dirty="0" smtClean="0"/>
              <a:t>Referencing and bibliography are essential – use Word referencing function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648072"/>
          </a:xfrm>
        </p:spPr>
        <p:txBody>
          <a:bodyPr>
            <a:normAutofit fontScale="90000"/>
          </a:bodyPr>
          <a:lstStyle/>
          <a:p>
            <a:r>
              <a:rPr lang="en-AU" sz="3600" i="1" dirty="0"/>
              <a:t/>
            </a:r>
            <a:br>
              <a:rPr lang="en-AU" sz="3600" i="1" dirty="0"/>
            </a:br>
            <a:r>
              <a:rPr lang="en-AU" i="1" dirty="0" smtClean="0"/>
              <a:t/>
            </a:r>
            <a:br>
              <a:rPr lang="en-AU" i="1" dirty="0" smtClean="0"/>
            </a:br>
            <a:r>
              <a:rPr lang="en-AU" sz="4000" u="sng" dirty="0"/>
              <a:t>I</a:t>
            </a:r>
            <a:r>
              <a:rPr lang="en-US" sz="4000" u="sng" dirty="0" err="1"/>
              <a:t>dentify</a:t>
            </a:r>
            <a:r>
              <a:rPr lang="en-US" sz="4000" u="sng" dirty="0"/>
              <a:t> an issue from those listed below.</a:t>
            </a:r>
            <a:endParaRPr lang="en-AU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“Injury is the leading cause of death in children aged 1-12 in Australia. How is technology being used to combat this and what more could be done?</a:t>
            </a:r>
            <a:endParaRPr lang="en-AU" i="1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Given that injury is the leading cause of death in children aged 1-12 in Australia, are we doing enough to prevent child injury?</a:t>
            </a:r>
            <a:endParaRPr lang="en-AU" i="1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Are all children in Australia equally protected from injury? What role could technology play in this? </a:t>
            </a:r>
            <a:endParaRPr lang="en-AU" i="1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Who is responsible for preventing unintentional child injury? How can technology help with this?</a:t>
            </a:r>
            <a:endParaRPr lang="en-AU" i="1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How is technology being used to help prevent unintentional child injury? Could it be used to greater effect?</a:t>
            </a:r>
            <a:endParaRPr lang="en-AU" i="1" dirty="0"/>
          </a:p>
          <a:p>
            <a:pPr marL="514350" indent="-514350">
              <a:buFont typeface="+mj-lt"/>
              <a:buAutoNum type="arabicPeriod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7585" y="908720"/>
          <a:ext cx="7416824" cy="5667089"/>
        </p:xfrm>
        <a:graphic>
          <a:graphicData uri="http://schemas.openxmlformats.org/drawingml/2006/table">
            <a:tbl>
              <a:tblPr/>
              <a:tblGrid>
                <a:gridCol w="2299105"/>
                <a:gridCol w="5117719"/>
              </a:tblGrid>
              <a:tr h="251027">
                <a:tc>
                  <a:txBody>
                    <a:bodyPr/>
                    <a:lstStyle/>
                    <a:p>
                      <a:pPr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Investigation</a:t>
                      </a:r>
                      <a:endParaRPr lang="en-AU" sz="1300" b="1" dirty="0">
                        <a:solidFill>
                          <a:srgbClr val="00000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Times New Roman"/>
                        </a:rPr>
                        <a:t>What do I do to demonstrate against this criteria?</a:t>
                      </a:r>
                      <a:endParaRPr lang="en-AU" sz="1300" b="1">
                        <a:solidFill>
                          <a:srgbClr val="000000"/>
                        </a:solidFill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88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I1	Investigation of contemporary issues related to the safety, health, and well-being of young children.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Plan your research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– use the questions to guide your research. Keep a record of your research, write notes about what you find and how it helps you to answer your questions. Stay focused on your question, look for the answer.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Put this evidence in an appendix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to he handed in with your investigation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9616">
                <a:tc>
                  <a:txBody>
                    <a:bodyPr/>
                    <a:lstStyle/>
                    <a:p>
                      <a:pPr marL="21590" indent="-2159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159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I2	Identification and use of different primary and/or secondary sources, with appropriate acknowledgment.</a:t>
                      </a:r>
                      <a:endParaRPr lang="en-AU" sz="120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Primary research: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survey; interview; data collection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Secondary research: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use books, internet; newspapers; magazines; TV reports; research reports etc. 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Use reputable sources: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.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gov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; .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edu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Use correct in text referencing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to acknowledge another person’s  words or ideas.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Bibliography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914">
                <a:tc>
                  <a:txBody>
                    <a:bodyPr/>
                    <a:lstStyle/>
                    <a:p>
                      <a:pPr marL="21590" indent="-2159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2159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I3	Application of literacy and numeracy skills, and use of appropriate terminology.</a:t>
                      </a:r>
                      <a:endParaRPr lang="en-AU" sz="120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Use correct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sentence structure and spelling.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Self edit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your work by re-reading for meaning a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minimum of 3 times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Use correct terminology as appropriate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Arial Narrow"/>
                          <a:ea typeface="Calibri"/>
                          <a:cs typeface="Times New Roman"/>
                        </a:rPr>
                        <a:t>Problem-solving</a:t>
                      </a:r>
                      <a:endParaRPr lang="en-A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159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P3	Justification of decisions about problem-solving and implementation strategies.</a:t>
                      </a:r>
                      <a:endParaRPr lang="en-AU" sz="120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Answer your question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based on your research –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decide what you think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, then back it up from your research.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Arial Narrow"/>
                          <a:ea typeface="Calibri"/>
                          <a:cs typeface="Times New Roman"/>
                        </a:rPr>
                        <a:t>Reflection</a:t>
                      </a:r>
                      <a:endParaRPr lang="en-A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639">
                <a:tc>
                  <a:txBody>
                    <a:bodyPr/>
                    <a:lstStyle/>
                    <a:p>
                      <a:pPr marL="21590" indent="-2159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159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R2	Reflection on the impact of technology on the health and well-being of children. </a:t>
                      </a:r>
                      <a:endParaRPr lang="en-AU" sz="120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In your conclusion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you need to include an answer to this…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How do new and emerging technologies affect the safety of children? In a good way or a bad way? Why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06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R3	Reflection on contemporary issues related to child development.</a:t>
                      </a:r>
                      <a:endParaRPr lang="en-AU" sz="120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In your conclusion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you need to </a:t>
                      </a:r>
                      <a:r>
                        <a:rPr lang="en-US" sz="1200" i="1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say what you think about the issue of preventing injuries in children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MS Mincho"/>
                        </a:rPr>
                        <a:t> in what every area you decided to research,</a:t>
                      </a:r>
                      <a:endParaRPr lang="en-AU" sz="1200" dirty="0">
                        <a:solidFill>
                          <a:srgbClr val="000000"/>
                        </a:solidFill>
                        <a:latin typeface="Arial"/>
                        <a:ea typeface="MS Mincho"/>
                      </a:endParaRPr>
                    </a:p>
                  </a:txBody>
                  <a:tcPr marL="62162" marR="621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86696"/>
            <a:ext cx="83972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225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The specific features of the assessment design criteria that will be assessed in this task are:-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do I start?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Choose an area of child injury to research.</a:t>
            </a:r>
          </a:p>
          <a:p>
            <a:r>
              <a:rPr lang="en-AU" dirty="0" smtClean="0">
                <a:solidFill>
                  <a:schemeClr val="accent1"/>
                </a:solidFill>
                <a:hlinkClick r:id="rId2" action="ppaction://hlinkfile"/>
              </a:rPr>
              <a:t>Make a research table </a:t>
            </a:r>
            <a:r>
              <a:rPr lang="en-AU" dirty="0" smtClean="0"/>
              <a:t>to keep track of all of your research – record the website, the content and the type of information.</a:t>
            </a:r>
          </a:p>
          <a:p>
            <a:r>
              <a:rPr lang="en-AU" dirty="0" smtClean="0"/>
              <a:t>When you have collected a wide range of materials, classify the material you have collected.</a:t>
            </a:r>
          </a:p>
          <a:p>
            <a:r>
              <a:rPr lang="en-AU" dirty="0" smtClean="0"/>
              <a:t>See </a:t>
            </a:r>
            <a:r>
              <a:rPr lang="en-AU" smtClean="0">
                <a:hlinkClick r:id="rId3"/>
              </a:rPr>
              <a:t>www.dhschildstudies.wikispaces.com</a:t>
            </a:r>
            <a:r>
              <a:rPr lang="en-AU" smtClean="0"/>
              <a:t>  Task 2 Child </a:t>
            </a:r>
            <a:r>
              <a:rPr lang="en-AU" dirty="0" smtClean="0"/>
              <a:t>S</a:t>
            </a:r>
            <a:r>
              <a:rPr lang="en-AU" smtClean="0"/>
              <a:t>afety </a:t>
            </a:r>
            <a:r>
              <a:rPr lang="en-AU" dirty="0" smtClean="0"/>
              <a:t>for resources to help you.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484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Stage 1 Child Studies Task 2</vt:lpstr>
      <vt:lpstr>Investigation basics</vt:lpstr>
      <vt:lpstr>  Identify an issue from those listed below.</vt:lpstr>
      <vt:lpstr>PowerPoint Presentation</vt:lpstr>
      <vt:lpstr>Where do I start?</vt:lpstr>
    </vt:vector>
  </TitlesOfParts>
  <Company>DET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1 Child Studies Task 2</dc:title>
  <dc:creator>penny.mcintyre</dc:creator>
  <cp:lastModifiedBy>Penny Mcintyre</cp:lastModifiedBy>
  <cp:revision>10</cp:revision>
  <dcterms:created xsi:type="dcterms:W3CDTF">2011-03-06T22:53:38Z</dcterms:created>
  <dcterms:modified xsi:type="dcterms:W3CDTF">2012-04-11T05:24:10Z</dcterms:modified>
</cp:coreProperties>
</file>